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89.xml.rels" ContentType="application/vnd.openxmlformats-package.relationships+xml"/>
  <Override PartName="/ppt/slides/_rels/slide88.xml.rels" ContentType="application/vnd.openxmlformats-package.relationships+xml"/>
  <Override PartName="/ppt/slides/_rels/slide87.xml.rels" ContentType="application/vnd.openxmlformats-package.relationships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86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8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5F29C61-1594-407C-89F2-DCFA864DC9DB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360BA9D-9B6E-4581-8B38-473A1BBDF5D4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645ABE0-BF5F-4733-86C6-0F0ECD6CEFBA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5647F6A-612D-4F27-9A28-01394134920E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localhost:8000/" TargetMode="External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caniuse.com/#search=fetch" TargetMode="External"/><Relationship Id="rId2" Type="http://schemas.openxmlformats.org/officeDocument/2006/relationships/hyperlink" Target="https://github.com/github/fetch/blob/master/fetch.js" TargetMode="External"/><Relationship Id="rId3" Type="http://schemas.openxmlformats.org/officeDocument/2006/relationships/hyperlink" Target="https://github.com/jquery/PEP" TargetMode="External"/><Relationship Id="rId4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JqojJv" TargetMode="External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vwEYJb?editors=1112" TargetMode="External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" TargetMode="External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yayinternet.github.io/lecture17/albums/fetch-text.html" TargetMode="External"/><Relationship Id="rId2" Type="http://schemas.openxmlformats.org/officeDocument/2006/relationships/hyperlink" Target="https://github.com/yayinternet/lecture17/blob/master/albums/fetch-text.js" TargetMode="External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albums/fetch-json.html" TargetMode="External"/><Relationship Id="rId2" Type="http://schemas.openxmlformats.org/officeDocument/2006/relationships/hyperlink" Target="https://fullstackccu.github.io/lectures/17/albums/fetch-json.js" TargetMode="External"/><Relationship Id="rId3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oo-albums/albums.json" TargetMode="External"/><Relationship Id="rId2" Type="http://schemas.openxmlformats.org/officeDocument/2006/relationships/hyperlink" Target="https://fullstackccu.github.io/lectures/17/oo-albums/discography.html" TargetMode="External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RmWKOq" TargetMode="External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BeoWza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xNwqPa?editors=1111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ZNbexv" TargetMode="Externa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codepen.io/fullstackccu/pen/gJamQa" TargetMode="External"/><Relationship Id="rId3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codepen.io/bee-arcade/pen/fa6237764d5dc5856523e45366036d5b?editors=0011" TargetMode="External"/><Relationship Id="rId3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s://codepen.io/fullstackccu/pen/vwNxbY?editors=1111" TargetMode="External"/><Relationship Id="rId3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vwNxbY?editors=1111" TargetMode="External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codepen.io/bee-arcade/pen/02c3052266d82a76b0fdba9b7a3f9e93?editors=0011" TargetMode="Externa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vwNmdy?editors=1111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vwNmdy?editors=1111" TargetMode="External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RmWVEg?editors=1111" TargetMode="External"/><Relationship Id="rId2" Type="http://schemas.openxmlformats.org/officeDocument/2006/relationships/hyperlink" Target="https://fullstackccu.github.io/lectures/17/oo-albums/discography.html" TargetMode="External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Fetch_API" TargetMode="External"/><Relationship Id="rId2" Type="http://schemas.openxmlformats.org/officeDocument/2006/relationships/hyperlink" Target="https://developer.mozilla.org/en-US/docs/Web/API/Body/text" TargetMode="External"/><Relationship Id="rId3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hyperlink" Target="https://en.wikipedia.org/wiki/Hypertext_Transfer_Protocol" TargetMode="External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HTTP/Methods" TargetMode="External"/><Relationship Id="rId2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hyperlink" Target="https://www.quora.com/What-is-the-role-of-OSI-layers-when-we-open-a-webpage" TargetMode="External"/><Relationship Id="rId5" Type="http://schemas.openxmlformats.org/officeDocument/2006/relationships/slideLayout" Target="../slideLayouts/slideLayout3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3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docs.google.com/presentation/d/1ohtGeZP2Pb2LnBm8d7O-_UNkNjNLkHO3lMQszZ7EJ3Y/edit?usp=sharing" TargetMode="External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docs.google.com/presentation/d/1ohtGeZP2Pb2LnBm8d7O-_UNkNjNLkHO3lMQszZ7EJ3Y/edit?usp=sharing" TargetMode="External"/><Relationship Id="rId2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Representational_state_transfer#Applied_to_Web_services" TargetMode="External"/><Relationship Id="rId2" Type="http://schemas.openxmlformats.org/officeDocument/2006/relationships/hyperlink" Target="https://en.wikipedia.org/wiki/Hypertext_Transfer_Protocol#Request_methods" TargetMode="External"/><Relationship Id="rId3" Type="http://schemas.openxmlformats.org/officeDocument/2006/relationships/hyperlink" Target="https://en.wikipedia.org/wiki/Media_type" TargetMode="External"/><Relationship Id="rId4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://graphql.org/" TargetMode="External"/><Relationship Id="rId2" Type="http://schemas.openxmlformats.org/officeDocument/2006/relationships/hyperlink" Target="https://netflix.github.io/falcor/" TargetMode="External"/><Relationship Id="rId3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endpoint-reference/" TargetMode="External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get-album/" TargetMode="External"/><Relationship Id="rId2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get-album/" TargetMode="External"/><Relationship Id="rId2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hyperlink" Target="https://api.spotify.com/v1/albums/0sNOF9WDwhWunNAHPD3Baj" TargetMode="External"/><Relationship Id="rId2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hyperlink" Target="https://api.spotify.com/v1/albums/0sNOF9WDwhWunNAHPD3Baj" TargetMode="External"/><Relationship Id="rId2" Type="http://schemas.openxmlformats.org/officeDocument/2006/relationships/hyperlink" Target="https://codepen.io/fullstackccu/pen/arvLXO?editors=1111" TargetMode="External"/><Relationship Id="rId3" Type="http://schemas.openxmlformats.org/officeDocument/2006/relationships/hyperlink" Target="https://codepen.io/fullstackccu/full/arvLXO?editors=1111" TargetMode="External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console/get-search-item/?q=tania+bowra&amp;type=artist" TargetMode="External"/><Relationship Id="rId2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search-item/" TargetMode="External"/><Relationship Id="rId2" Type="http://schemas.openxmlformats.org/officeDocument/2006/relationships/hyperlink" Target="https://fullstackccu.github.io/lectures/17/spotify-albums/spotify-discography.html" TargetMode="External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hyperlink" Target="https://api.spotify.com/v1/search?type=album&amp;q=query" TargetMode="External"/><Relationship Id="rId2" Type="http://schemas.openxmlformats.org/officeDocument/2006/relationships/hyperlink" Target="https://api.spotify.com/v1/search?type=album&amp;q=query" TargetMode="External"/><Relationship Id="rId3" Type="http://schemas.openxmlformats.org/officeDocument/2006/relationships/hyperlink" Target="https://api.spotify.com/v1/search?type=album&amp;q=beyonce" TargetMode="External"/><Relationship Id="rId4" Type="http://schemas.openxmlformats.org/officeDocument/2006/relationships/hyperlink" Target="https://api.spotify.com/v1/search?type=album&amp;q=beyonce" TargetMode="External"/><Relationship Id="rId5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s://codepen.io/bee-arcade/pen/963ae17d61f828a7b5c321c148b84e40?editors=1011" TargetMode="External"/><Relationship Id="rId3" Type="http://schemas.openxmlformats.org/officeDocument/2006/relationships/hyperlink" Target="https://codepen.io/bee-arcade/pen/bd301158f62a54e40eea37da1aff0d7a?editors=1011" TargetMode="External"/><Relationship Id="rId4" Type="http://schemas.openxmlformats.org/officeDocument/2006/relationships/hyperlink" Target="https://codepen.io/bee-arcade/pen/714933b816bf4f91a6ae4ab8eba6b649?editors=1011" TargetMode="External"/><Relationship Id="rId5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spotify-albums/spotify-discography.html" TargetMode="External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images-text/fetch-complete.html" TargetMode="External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220680" y="1074600"/>
            <a:ext cx="8520120" cy="2736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4102165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: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Full Stack Web Development Fundamentals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11760" y="3811320"/>
            <a:ext cx="8520120" cy="197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 limitations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cannot fetch a resource that is hosted on file://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○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must serve your resource over HTTP / HTTPS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Google Shape;111;p22" descr=""/>
          <p:cNvPicPr/>
          <p:nvPr/>
        </p:nvPicPr>
        <p:blipFill>
          <a:blip r:embed="rId1"/>
          <a:stretch/>
        </p:blipFill>
        <p:spPr>
          <a:xfrm>
            <a:off x="472320" y="3481920"/>
            <a:ext cx="8229240" cy="153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Serve over HTTP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run a program to serve our local files over HTTP: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python -m SimpleHTTPServer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Serving HTTP on 0.0.0.0 port 8000 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now starts up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can load the files in the current directory over HTTP.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access this server by navigating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http://localhost:8000/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Note: Fetch Polyfill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Fetch is supported on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all major browsers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need to support older browsers, add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Fetch Polyfill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way we did with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Pointer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(We've done this for you in HW4 starter code)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JavaScript Object Notation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JSON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Stands for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ava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cript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bject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Created by Douglas Crockford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Defines a way of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serializing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JavaScript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 serialize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to turn an object into a string that can be deserialized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 deserialize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to turn a serialized string into an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JSON.stringify()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use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JSON.stringify()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to seralize a JavaScript object: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bear = {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name: 'Ice Bear',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hobbies: ['knitting', 'cooking', 'dancing']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serializedBear = JSON.stringify(bear);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console.log(serializedBear);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JSON.parse()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use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JSON.parse()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to deseralize a JavaScript object: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bearString =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'{"name":"Ice Bear","hobbies":["knitting","cooking","dancing"]}'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bear = JSON.parse(bearString);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console.log(bear);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API and 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Fetch API also has built-in support for JSON: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onJsonReady(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onResponse(response)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return response.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fetch('images.json')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.then(onJsonReady);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5040000" y="2903400"/>
            <a:ext cx="3836520" cy="24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response.json()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instead of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response.text()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Fetch will essentially call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JSON.parse()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on the response string.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Why JSON?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say we had a file that contained a list of albums.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Each album has: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Title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Year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URL to album image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want to display each album in chronological order.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Text file?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85200" y="2232000"/>
            <a:ext cx="8373240" cy="446400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The Emancipation Of Mimi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2005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https://i.scdn.co/image/dca82bd9c1ccae90b09972027a408068f7a4d700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Daydream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1995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https://i.scdn.co/image/0638f0ddf70003cb94b43aa5e4004d85da94f99c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E=MC²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2008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https://i.scdn.co/image/bca35d49f6033324d2518656531c9a89135c0ea3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Mariah Carey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1990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https://i.scdn.co/image/82f13700dfa78fa877a8cdecd725ad552c9a9653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Music 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1993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https://i.scdn.co/image/676275b41e19de3048fddfb72937ec0db13c58d7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Emotions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1991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https://i.scdn.co/image/2424877af9fa273690b688462c5afbad678c5072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Merry Christmas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1994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https://i.scdn.co/image/e06f3ddadf59ee24504fc02bfe205945807a2437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Butterfly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1997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https://i.scdn.co/image/f568f63dd6183aadc9dc42824ba080dde0361367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Rainbow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1999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https://i.scdn.co/image/a666bcba51a0073ce34d7ad24703f4c45b374eff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Charmbracelet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2002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https://i.scdn.co/image/c642f1ac7861c85133a0d4bc80a1ebefcad969a7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Memoirs Of An Imperfect Angel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2009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https://i.scdn.co/image/c15ee84ece3ff03856ce0ec8112e7597b6c9d072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Me. I Am Mariah ...The Elusive Chanteuse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2014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https://i.scdn.co/image/1793edc1954a9603935ecffb3d4fe5b4a3e429e6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805320" y="1291680"/>
            <a:ext cx="7903800" cy="10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could create a text file formatted consistently in some format that we make up ourselves, e.g.: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48000" y="3168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Today: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Fetch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Fetch in an 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Querying REST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Form submission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HW4 out!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URL for today's lecture examples: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live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Text file processing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3971160" y="1677240"/>
            <a:ext cx="64738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function onTextReady(text)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lines = text.split('\n\n');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albums = [];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for (let i = 0; i &lt; lines.length;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infoText = lines[i];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infoStrings = infoText.split('\n');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name = infoStrings[0];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year = infoStrings[1];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const url = infoStrings[2];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albums.push({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name: name,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year: parseInt(year),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url: url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350280" y="1760400"/>
            <a:ext cx="3237120" cy="455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 would have to write all this custom file processing code: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Must convert numbers from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 you ever add another attribute to the album, we'd have to change our array indices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6553800" y="5426280"/>
            <a:ext cx="2893320" cy="16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Live example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JSON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85200" y="2188080"/>
            <a:ext cx="8373240" cy="498492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"albums": [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"The Emancipation Of Mimi",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2005,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"https://i.scdn.co/image/dca82bd9c1ccae90b09972027a408068f7a4d700"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"Daydream",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1995,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"https://i.scdn.co/image/0638f0ddf70003cb94b43aa5e4004d85da94f99c"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"E=MC²",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2008,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"https://i.scdn.co/image/bca35d49f6033324d2518656531c9a89135c0ea3"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"Mariah Carey",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1990,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"https://i.scdn.co/image/82f13700dfa78fa877a8cdecd725ad552c9a9653"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"Music Box",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1993,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"https://i.scdn.co/image/676275b41e19de3048fddfb72937ec0db13c58d7"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"Emotions",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1991,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"https://i.scdn.co/image/2424877af9fa273690b688462c5afbad678c5072"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"Merry Christmas",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1994,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"https://i.scdn.co/image/e06f3ddadf59ee24504fc02bfe205945807a2437"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"Butterfly",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1997,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"https://i.scdn.co/image/f568f63dd6183aadc9dc42824ba080dde0361367"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"Rainbow",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1999,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"https://i.scdn.co/image/a666bcba51a0073ce34d7ad24703f4c45b374eff"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"Charmbracelet",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2002,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"https://i.scdn.co/image/c642f1ac7861c85133a0d4bc80a1ebefcad969a7"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"Memoirs Of An Imperfect Angel",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2009,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"https://i.scdn.co/image/c15ee84ece3ff03856ce0ec8112e7597b6c9d072"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"name": "Me. I Am Mariah ...The Elusive Chanteuse",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"year": 2014,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"url": "https://i.scdn.co/image/1793edc1954a9603935ecffb3d4fe5b4a3e429e6"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782640" y="1609560"/>
            <a:ext cx="790380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It'd be much more convenient to store the file in JSON format: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JSON processing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4621680" y="1820160"/>
            <a:ext cx="4436640" cy="2818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onJsonReady(json)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albums = 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json.albums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48920" y="1820160"/>
            <a:ext cx="3587040" cy="38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Since we're using JSON, we don't have to manually convert the response strings to a JavaScript object: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JavaScript has built-in support to convert a JSON string into a JavaScript object.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5393160" y="4235400"/>
            <a:ext cx="2893320" cy="16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Live example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in a 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Discography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773640" y="1451160"/>
            <a:ext cx="7578360" cy="1212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write a web page that lists the Mariah Carey albums stored in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albums.json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lets us sort the albums: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demo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Google Shape;201;p36" descr=""/>
          <p:cNvPicPr/>
          <p:nvPr/>
        </p:nvPicPr>
        <p:blipFill>
          <a:blip r:embed="rId3"/>
          <a:stretch/>
        </p:blipFill>
        <p:spPr>
          <a:xfrm>
            <a:off x="1705320" y="2773440"/>
            <a:ext cx="5733360" cy="37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Class diagram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3183120" y="288540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46600" y="47696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4791600" y="315972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"/>
          <p:cNvSpPr/>
          <p:nvPr/>
        </p:nvSpPr>
        <p:spPr>
          <a:xfrm>
            <a:off x="6370560" y="284508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>
            <a:off x="502920" y="294084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7"/>
          <p:cNvSpPr/>
          <p:nvPr/>
        </p:nvSpPr>
        <p:spPr>
          <a:xfrm>
            <a:off x="1976400" y="331200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8"/>
          <p:cNvSpPr/>
          <p:nvPr/>
        </p:nvSpPr>
        <p:spPr>
          <a:xfrm>
            <a:off x="3987360" y="373860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9"/>
          <p:cNvSpPr/>
          <p:nvPr/>
        </p:nvSpPr>
        <p:spPr>
          <a:xfrm>
            <a:off x="4791600" y="346464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TextShape 10"/>
          <p:cNvSpPr txBox="1"/>
          <p:nvPr/>
        </p:nvSpPr>
        <p:spPr>
          <a:xfrm>
            <a:off x="721800" y="1468440"/>
            <a:ext cx="7639200" cy="934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class diagram is going to look something like this: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11"/>
          <p:cNvSpPr/>
          <p:nvPr/>
        </p:nvSpPr>
        <p:spPr>
          <a:xfrm>
            <a:off x="2158560" y="288360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12"/>
          <p:cNvSpPr/>
          <p:nvPr/>
        </p:nvSpPr>
        <p:spPr>
          <a:xfrm>
            <a:off x="3475080" y="406692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3"/>
          <p:cNvSpPr/>
          <p:nvPr/>
        </p:nvSpPr>
        <p:spPr>
          <a:xfrm>
            <a:off x="5068800" y="276048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fetches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14"/>
          <p:cNvSpPr/>
          <p:nvPr/>
        </p:nvSpPr>
        <p:spPr>
          <a:xfrm>
            <a:off x="5221080" y="353268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returns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Album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2954520" y="334260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618000" y="52268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 flipH="1" rot="10800000">
            <a:off x="5820480" y="3303720"/>
            <a:ext cx="1418040" cy="73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5"/>
          <p:cNvSpPr/>
          <p:nvPr/>
        </p:nvSpPr>
        <p:spPr>
          <a:xfrm>
            <a:off x="5823360" y="210240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274320" y="339804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7"/>
          <p:cNvSpPr/>
          <p:nvPr/>
        </p:nvSpPr>
        <p:spPr>
          <a:xfrm>
            <a:off x="1747800" y="376920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8"/>
          <p:cNvSpPr/>
          <p:nvPr/>
        </p:nvSpPr>
        <p:spPr>
          <a:xfrm flipH="1" rot="10800000">
            <a:off x="5909040" y="3769200"/>
            <a:ext cx="1345680" cy="70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9"/>
          <p:cNvSpPr/>
          <p:nvPr/>
        </p:nvSpPr>
        <p:spPr>
          <a:xfrm>
            <a:off x="3758760" y="419580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TextShape 10"/>
          <p:cNvSpPr txBox="1"/>
          <p:nvPr/>
        </p:nvSpPr>
        <p:spPr>
          <a:xfrm>
            <a:off x="668160" y="2271600"/>
            <a:ext cx="2709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1. Script creates App object.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TextShape 11"/>
          <p:cNvSpPr txBox="1"/>
          <p:nvPr/>
        </p:nvSpPr>
        <p:spPr>
          <a:xfrm>
            <a:off x="3175560" y="1552320"/>
            <a:ext cx="2709360" cy="137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 App calls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668160" y="5472360"/>
            <a:ext cx="360" cy="4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13"/>
          <p:cNvSpPr/>
          <p:nvPr/>
        </p:nvSpPr>
        <p:spPr>
          <a:xfrm>
            <a:off x="771120" y="5427720"/>
            <a:ext cx="20318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Synchronous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14"/>
          <p:cNvSpPr/>
          <p:nvPr/>
        </p:nvSpPr>
        <p:spPr>
          <a:xfrm>
            <a:off x="668160" y="6005880"/>
            <a:ext cx="360" cy="4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5"/>
          <p:cNvSpPr/>
          <p:nvPr/>
        </p:nvSpPr>
        <p:spPr>
          <a:xfrm>
            <a:off x="771120" y="5961240"/>
            <a:ext cx="20318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Asynchronous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Album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2954520" y="334260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618000" y="52268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 flipH="1" rot="10800000">
            <a:off x="5820480" y="3303720"/>
            <a:ext cx="1418040" cy="73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5"/>
          <p:cNvSpPr/>
          <p:nvPr/>
        </p:nvSpPr>
        <p:spPr>
          <a:xfrm>
            <a:off x="5823360" y="210240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274320" y="339804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747800" y="376920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8"/>
          <p:cNvSpPr/>
          <p:nvPr/>
        </p:nvSpPr>
        <p:spPr>
          <a:xfrm flipH="1" rot="10800000">
            <a:off x="5909040" y="3769200"/>
            <a:ext cx="1345680" cy="70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a64d7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9"/>
          <p:cNvSpPr/>
          <p:nvPr/>
        </p:nvSpPr>
        <p:spPr>
          <a:xfrm>
            <a:off x="3758760" y="419580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Shape 10"/>
          <p:cNvSpPr txBox="1"/>
          <p:nvPr/>
        </p:nvSpPr>
        <p:spPr>
          <a:xfrm>
            <a:off x="5040000" y="3342600"/>
            <a:ext cx="310248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a64d7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3. Fetch request returns the JSON data as a JavaScript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TextShape 11"/>
          <p:cNvSpPr txBox="1"/>
          <p:nvPr/>
        </p:nvSpPr>
        <p:spPr>
          <a:xfrm>
            <a:off x="818280" y="4419000"/>
            <a:ext cx="3102480" cy="154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4. 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creates an 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 for each album in the JSON response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12"/>
          <p:cNvSpPr/>
          <p:nvPr/>
        </p:nvSpPr>
        <p:spPr>
          <a:xfrm>
            <a:off x="668160" y="1891080"/>
            <a:ext cx="360" cy="4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3"/>
          <p:cNvSpPr/>
          <p:nvPr/>
        </p:nvSpPr>
        <p:spPr>
          <a:xfrm>
            <a:off x="771120" y="1846440"/>
            <a:ext cx="20318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Synchronous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4"/>
          <p:cNvSpPr/>
          <p:nvPr/>
        </p:nvSpPr>
        <p:spPr>
          <a:xfrm>
            <a:off x="668160" y="2424240"/>
            <a:ext cx="360" cy="4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5"/>
          <p:cNvSpPr/>
          <p:nvPr/>
        </p:nvSpPr>
        <p:spPr>
          <a:xfrm>
            <a:off x="771120" y="2379600"/>
            <a:ext cx="20318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Asynchronous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Discography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782640" y="1560240"/>
            <a:ext cx="7578360" cy="573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How do we begin to implement this??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209040" y="266184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1505520" y="454608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4817160" y="293616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6"/>
          <p:cNvSpPr/>
          <p:nvPr/>
        </p:nvSpPr>
        <p:spPr>
          <a:xfrm>
            <a:off x="6396120" y="262116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528480" y="271728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2001960" y="308844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9"/>
          <p:cNvSpPr/>
          <p:nvPr/>
        </p:nvSpPr>
        <p:spPr>
          <a:xfrm flipH="1">
            <a:off x="2459880" y="3515040"/>
            <a:ext cx="154980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0"/>
          <p:cNvSpPr/>
          <p:nvPr/>
        </p:nvSpPr>
        <p:spPr>
          <a:xfrm>
            <a:off x="4817160" y="324108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1"/>
          <p:cNvSpPr/>
          <p:nvPr/>
        </p:nvSpPr>
        <p:spPr>
          <a:xfrm>
            <a:off x="2184120" y="266004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creates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12"/>
          <p:cNvSpPr/>
          <p:nvPr/>
        </p:nvSpPr>
        <p:spPr>
          <a:xfrm>
            <a:off x="2462760" y="351504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creates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13"/>
          <p:cNvSpPr/>
          <p:nvPr/>
        </p:nvSpPr>
        <p:spPr>
          <a:xfrm>
            <a:off x="5040000" y="252000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fetches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14"/>
          <p:cNvSpPr/>
          <p:nvPr/>
        </p:nvSpPr>
        <p:spPr>
          <a:xfrm>
            <a:off x="5246640" y="330912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returns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Google Shape;276;p40" descr=""/>
          <p:cNvPicPr/>
          <p:nvPr/>
        </p:nvPicPr>
        <p:blipFill>
          <a:blip r:embed="rId1"/>
          <a:stretch/>
        </p:blipFill>
        <p:spPr>
          <a:xfrm>
            <a:off x="4574520" y="3968280"/>
            <a:ext cx="4098600" cy="270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Getting started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4006800" y="1349280"/>
            <a:ext cx="47052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Suggestion: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Implement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first!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will have to use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class, meaning it is dependent on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doesn't have any dependencies, so let's create that first.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Starter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2287800" y="220824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876960" y="39920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 flipH="1">
            <a:off x="1831320" y="3061440"/>
            <a:ext cx="1257480" cy="9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6"/>
          <p:cNvSpPr/>
          <p:nvPr/>
        </p:nvSpPr>
        <p:spPr>
          <a:xfrm>
            <a:off x="1029240" y="414432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7"/>
          <p:cNvSpPr/>
          <p:nvPr/>
        </p:nvSpPr>
        <p:spPr>
          <a:xfrm>
            <a:off x="1181520" y="429660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8"/>
          <p:cNvSpPr/>
          <p:nvPr/>
        </p:nvSpPr>
        <p:spPr>
          <a:xfrm>
            <a:off x="1334160" y="44492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9"/>
          <p:cNvSpPr/>
          <p:nvPr/>
        </p:nvSpPr>
        <p:spPr>
          <a:xfrm>
            <a:off x="1486440" y="460152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0"/>
          <p:cNvSpPr/>
          <p:nvPr/>
        </p:nvSpPr>
        <p:spPr>
          <a:xfrm>
            <a:off x="246600" y="225612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1"/>
          <p:cNvSpPr/>
          <p:nvPr/>
        </p:nvSpPr>
        <p:spPr>
          <a:xfrm>
            <a:off x="1720080" y="2627640"/>
            <a:ext cx="56736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Loading data from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1: Album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876960" y="5077080"/>
            <a:ext cx="7578360" cy="1318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your first step, just implement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class: ignore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/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/etc for now.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627480" y="213660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547200" y="35240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699480" y="367668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321560" y="2879280"/>
            <a:ext cx="43920" cy="58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7"/>
          <p:cNvSpPr/>
          <p:nvPr/>
        </p:nvSpPr>
        <p:spPr>
          <a:xfrm>
            <a:off x="1364400" y="2879280"/>
            <a:ext cx="292320" cy="79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Google Shape;303;p42" descr=""/>
          <p:cNvPicPr/>
          <p:nvPr/>
        </p:nvPicPr>
        <p:blipFill>
          <a:blip r:embed="rId1"/>
          <a:stretch/>
        </p:blipFill>
        <p:spPr>
          <a:xfrm>
            <a:off x="2813400" y="2136600"/>
            <a:ext cx="5919840" cy="248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1: Album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782640" y="1535400"/>
            <a:ext cx="7977240" cy="2135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Modify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script.js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create two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Google Shape;310;p43" descr=""/>
          <p:cNvPicPr/>
          <p:nvPr/>
        </p:nvPicPr>
        <p:blipFill>
          <a:blip r:embed="rId1"/>
          <a:stretch/>
        </p:blipFill>
        <p:spPr>
          <a:xfrm>
            <a:off x="376200" y="2496960"/>
            <a:ext cx="8391240" cy="288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1: Album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782640" y="1602360"/>
            <a:ext cx="7578360" cy="5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Milestone 1: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Google Shape;317;p44" descr=""/>
          <p:cNvPicPr/>
          <p:nvPr/>
        </p:nvPicPr>
        <p:blipFill>
          <a:blip r:embed="rId2"/>
          <a:stretch/>
        </p:blipFill>
        <p:spPr>
          <a:xfrm>
            <a:off x="981360" y="2357280"/>
            <a:ext cx="768132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2: Print album info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721800" y="3971160"/>
            <a:ext cx="7639200" cy="2552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Suggestion: Implement the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next!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is going to fetch data from albums.json, then it will create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 based on that data.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implement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first and make sure it works by printing out the results to the console.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2790000" y="298728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 flipH="1" rot="10800000">
            <a:off x="5655960" y="2948400"/>
            <a:ext cx="1418040" cy="73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5"/>
          <p:cNvSpPr/>
          <p:nvPr/>
        </p:nvSpPr>
        <p:spPr>
          <a:xfrm>
            <a:off x="5658840" y="174708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 flipH="1" rot="10800000">
            <a:off x="5744160" y="3413880"/>
            <a:ext cx="1345680" cy="70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a64d7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"/>
          <p:cNvSpPr/>
          <p:nvPr/>
        </p:nvSpPr>
        <p:spPr>
          <a:xfrm>
            <a:off x="1193760" y="184320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1930680" y="2585520"/>
            <a:ext cx="859320" cy="82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216720" y="951480"/>
            <a:ext cx="3215520" cy="4955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Create a method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loadAlbums()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calls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like we did in the previous examples.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(Note: We don't have to define a constructor if we don't want to do in the constructor.)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Google Shape;335;p46" descr=""/>
          <p:cNvPicPr/>
          <p:nvPr/>
        </p:nvPicPr>
        <p:blipFill>
          <a:blip r:embed="rId1"/>
          <a:stretch/>
        </p:blipFill>
        <p:spPr>
          <a:xfrm>
            <a:off x="3473280" y="176400"/>
            <a:ext cx="5469840" cy="640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782640" y="1535400"/>
            <a:ext cx="7977240" cy="2135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Modify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script.js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create an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call its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loadAlbums()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method.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2: Print album info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0" name="Google Shape;342;p47" descr=""/>
          <p:cNvPicPr/>
          <p:nvPr/>
        </p:nvPicPr>
        <p:blipFill>
          <a:blip r:embed="rId1"/>
          <a:stretch/>
        </p:blipFill>
        <p:spPr>
          <a:xfrm>
            <a:off x="2733840" y="2972160"/>
            <a:ext cx="3676320" cy="140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782640" y="1602360"/>
            <a:ext cx="7578360" cy="5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Milestone 2: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2: Print album info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3" name="Google Shape;349;p48" descr=""/>
          <p:cNvPicPr/>
          <p:nvPr/>
        </p:nvPicPr>
        <p:blipFill>
          <a:blip r:embed="rId2"/>
          <a:stretch/>
        </p:blipFill>
        <p:spPr>
          <a:xfrm>
            <a:off x="805320" y="2288160"/>
            <a:ext cx="753336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3: Create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2954520" y="395244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618000" y="583632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4563000" y="422640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5"/>
          <p:cNvSpPr/>
          <p:nvPr/>
        </p:nvSpPr>
        <p:spPr>
          <a:xfrm>
            <a:off x="6141960" y="391176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6"/>
          <p:cNvSpPr/>
          <p:nvPr/>
        </p:nvSpPr>
        <p:spPr>
          <a:xfrm>
            <a:off x="274320" y="400788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7"/>
          <p:cNvSpPr/>
          <p:nvPr/>
        </p:nvSpPr>
        <p:spPr>
          <a:xfrm>
            <a:off x="1747800" y="437904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8"/>
          <p:cNvSpPr/>
          <p:nvPr/>
        </p:nvSpPr>
        <p:spPr>
          <a:xfrm>
            <a:off x="3758760" y="480564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9"/>
          <p:cNvSpPr/>
          <p:nvPr/>
        </p:nvSpPr>
        <p:spPr>
          <a:xfrm>
            <a:off x="4563000" y="453132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TextShape 10"/>
          <p:cNvSpPr txBox="1"/>
          <p:nvPr/>
        </p:nvSpPr>
        <p:spPr>
          <a:xfrm>
            <a:off x="721800" y="1468440"/>
            <a:ext cx="7639200" cy="2552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let's connect App and Album: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is supposed to create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 based on the data fetched from the JSON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Since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are working separately, now let's try making them work together.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68;p50" descr=""/>
          <p:cNvPicPr/>
          <p:nvPr/>
        </p:nvPicPr>
        <p:blipFill>
          <a:blip r:embed="rId1"/>
          <a:stretch/>
        </p:blipFill>
        <p:spPr>
          <a:xfrm>
            <a:off x="284760" y="352440"/>
            <a:ext cx="5038200" cy="589716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73;p51" descr=""/>
          <p:cNvPicPr/>
          <p:nvPr/>
        </p:nvPicPr>
        <p:blipFill>
          <a:blip r:embed="rId1"/>
          <a:stretch/>
        </p:blipFill>
        <p:spPr>
          <a:xfrm>
            <a:off x="361080" y="428760"/>
            <a:ext cx="8838720" cy="56703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Loading data from a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782640" y="2263680"/>
            <a:ext cx="2517840" cy="351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 if you had a list of URLs in a text file that you wanted to load as images in your web page?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Google Shape;74;p16" descr=""/>
          <p:cNvPicPr/>
          <p:nvPr/>
        </p:nvPicPr>
        <p:blipFill>
          <a:blip r:embed="rId1"/>
          <a:srcRect l="0" t="7410" r="0" b="0"/>
          <a:stretch/>
        </p:blipFill>
        <p:spPr>
          <a:xfrm>
            <a:off x="3830040" y="1688040"/>
            <a:ext cx="5028840" cy="50036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782640" y="1602360"/>
            <a:ext cx="7578360" cy="5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Milestone 3: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3: Create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8" name="Google Shape;380;p52" descr=""/>
          <p:cNvPicPr/>
          <p:nvPr/>
        </p:nvPicPr>
        <p:blipFill>
          <a:blip r:embed="rId2"/>
          <a:stretch/>
        </p:blipFill>
        <p:spPr>
          <a:xfrm>
            <a:off x="857880" y="2334960"/>
            <a:ext cx="6792840" cy="440028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4: Sort by year, asc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now implement the Sort by Year, Ascending: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 button click: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Print to console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Unrender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Sort albums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Rereunder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Google Shape;387;p53" descr=""/>
          <p:cNvPicPr/>
          <p:nvPr/>
        </p:nvPicPr>
        <p:blipFill>
          <a:blip r:embed="rId1"/>
          <a:srcRect l="0" t="0" r="32421" b="88354"/>
          <a:stretch/>
        </p:blipFill>
        <p:spPr>
          <a:xfrm>
            <a:off x="648000" y="4608000"/>
            <a:ext cx="7822440" cy="138312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4: Sort by year, asc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3" name="Google Shape;393;p54" descr=""/>
          <p:cNvPicPr/>
          <p:nvPr/>
        </p:nvPicPr>
        <p:blipFill>
          <a:blip r:embed="rId1"/>
          <a:srcRect l="0" t="0" r="0" b="56111"/>
          <a:stretch/>
        </p:blipFill>
        <p:spPr>
          <a:xfrm>
            <a:off x="377640" y="1785240"/>
            <a:ext cx="8599680" cy="333900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497520" y="2080080"/>
            <a:ext cx="6978240" cy="25016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TextShape 3"/>
          <p:cNvSpPr txBox="1"/>
          <p:nvPr/>
        </p:nvSpPr>
        <p:spPr>
          <a:xfrm>
            <a:off x="377640" y="5590080"/>
            <a:ext cx="7977240" cy="2135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Start with adding an event handler and log to make sure it works: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400;p55" descr=""/>
          <p:cNvPicPr/>
          <p:nvPr/>
        </p:nvPicPr>
        <p:blipFill>
          <a:blip r:embed="rId1"/>
          <a:stretch/>
        </p:blipFill>
        <p:spPr>
          <a:xfrm>
            <a:off x="3182040" y="-17280"/>
            <a:ext cx="8735400" cy="6857640"/>
          </a:xfrm>
          <a:prstGeom prst="rect">
            <a:avLst/>
          </a:prstGeom>
          <a:ln>
            <a:noFill/>
          </a:ln>
        </p:spPr>
      </p:pic>
      <p:sp>
        <p:nvSpPr>
          <p:cNvPr id="327" name="TextShape 1"/>
          <p:cNvSpPr txBox="1"/>
          <p:nvPr/>
        </p:nvSpPr>
        <p:spPr>
          <a:xfrm>
            <a:off x="448200" y="1500120"/>
            <a:ext cx="23518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we want to: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Unrender the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406;p56" descr=""/>
          <p:cNvPicPr/>
          <p:nvPr/>
        </p:nvPicPr>
        <p:blipFill>
          <a:blip r:embed="rId1"/>
          <a:stretch/>
        </p:blipFill>
        <p:spPr>
          <a:xfrm>
            <a:off x="3182040" y="0"/>
            <a:ext cx="8568360" cy="6857640"/>
          </a:xfrm>
          <a:prstGeom prst="rect">
            <a:avLst/>
          </a:prstGeom>
          <a:ln>
            <a:noFill/>
          </a:ln>
        </p:spPr>
      </p:pic>
      <p:sp>
        <p:nvSpPr>
          <p:cNvPr id="329" name="TextShape 1"/>
          <p:cNvSpPr txBox="1"/>
          <p:nvPr/>
        </p:nvSpPr>
        <p:spPr>
          <a:xfrm>
            <a:off x="448200" y="1500120"/>
            <a:ext cx="23518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we want to: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Unrender the albums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CodePen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412;p57" descr=""/>
          <p:cNvPicPr/>
          <p:nvPr/>
        </p:nvPicPr>
        <p:blipFill>
          <a:blip r:embed="rId1"/>
          <a:stretch/>
        </p:blipFill>
        <p:spPr>
          <a:xfrm>
            <a:off x="3182040" y="0"/>
            <a:ext cx="8568360" cy="6857640"/>
          </a:xfrm>
          <a:prstGeom prst="rect">
            <a:avLst/>
          </a:prstGeom>
          <a:ln>
            <a:noFill/>
          </a:ln>
        </p:spPr>
      </p:pic>
      <p:sp>
        <p:nvSpPr>
          <p:cNvPr id="331" name="TextShape 1"/>
          <p:cNvSpPr txBox="1"/>
          <p:nvPr/>
        </p:nvSpPr>
        <p:spPr>
          <a:xfrm>
            <a:off x="210960" y="966600"/>
            <a:ext cx="25891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Now we want to: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Sort the albums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Meaning we need the json.albums from the fetch request available in the onClick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2800440" y="2429280"/>
            <a:ext cx="846720" cy="2818080"/>
          </a:xfrm>
          <a:custGeom>
            <a:avLst/>
            <a:gdLst/>
            <a:ahLst/>
            <a:rect l="l" t="t" r="r" b="b"/>
            <a:pathLst>
              <a:path w="33888" h="112742">
                <a:moveTo>
                  <a:pt x="33888" y="112742"/>
                </a:moveTo>
                <a:cubicBezTo>
                  <a:pt x="28261" y="103900"/>
                  <a:pt x="1131" y="78477"/>
                  <a:pt x="126" y="59687"/>
                </a:cubicBezTo>
                <a:cubicBezTo>
                  <a:pt x="-879" y="40897"/>
                  <a:pt x="23237" y="9948"/>
                  <a:pt x="27859" y="0"/>
                </a:cubicBez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3"/>
          <p:cNvSpPr/>
          <p:nvPr/>
        </p:nvSpPr>
        <p:spPr>
          <a:xfrm>
            <a:off x="3647520" y="4961520"/>
            <a:ext cx="340632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420;p58" descr=""/>
          <p:cNvPicPr/>
          <p:nvPr/>
        </p:nvPicPr>
        <p:blipFill>
          <a:blip r:embed="rId1"/>
          <a:stretch/>
        </p:blipFill>
        <p:spPr>
          <a:xfrm>
            <a:off x="0" y="2663640"/>
            <a:ext cx="9143640" cy="2444760"/>
          </a:xfrm>
          <a:prstGeom prst="rect">
            <a:avLst/>
          </a:prstGeom>
          <a:ln>
            <a:noFill/>
          </a:ln>
        </p:spPr>
      </p:pic>
      <p:sp>
        <p:nvSpPr>
          <p:cNvPr id="33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Saving data from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782640" y="156024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save the data from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command in a field of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44880" y="2997000"/>
            <a:ext cx="409932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Shape 4"/>
          <p:cNvSpPr txBox="1"/>
          <p:nvPr/>
        </p:nvSpPr>
        <p:spPr>
          <a:xfrm>
            <a:off x="678960" y="549576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now we are using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a callback… so…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 do we need to do?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2773440" y="3631680"/>
            <a:ext cx="212328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Saving data from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782640" y="156024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need to bind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_onJsonReady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the constructor: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2" name="Google Shape;432;p59" descr=""/>
          <p:cNvPicPr/>
          <p:nvPr/>
        </p:nvPicPr>
        <p:blipFill>
          <a:blip r:embed="rId1"/>
          <a:stretch/>
        </p:blipFill>
        <p:spPr>
          <a:xfrm>
            <a:off x="152280" y="2277720"/>
            <a:ext cx="8838720" cy="3554280"/>
          </a:xfrm>
          <a:prstGeom prst="rect">
            <a:avLst/>
          </a:prstGeom>
          <a:ln>
            <a:noFill/>
          </a:ln>
        </p:spPr>
      </p:pic>
      <p:sp>
        <p:nvSpPr>
          <p:cNvPr id="343" name="CustomShape 3"/>
          <p:cNvSpPr/>
          <p:nvPr/>
        </p:nvSpPr>
        <p:spPr>
          <a:xfrm>
            <a:off x="497520" y="2997000"/>
            <a:ext cx="738540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Saving data from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504000" y="1560240"/>
            <a:ext cx="785700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are now going to sort the album info on click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CodePen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629640" y="511200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But now we are using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 an event handler… so…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What do we need to do?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7" name="Google Shape;441;p60" descr=""/>
          <p:cNvPicPr/>
          <p:nvPr/>
        </p:nvPicPr>
        <p:blipFill>
          <a:blip r:embed="rId2"/>
          <a:stretch/>
        </p:blipFill>
        <p:spPr>
          <a:xfrm>
            <a:off x="288000" y="2304000"/>
            <a:ext cx="8404920" cy="264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Saving data from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782640" y="156024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need to bind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_onAscClick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the constructor: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0" name="Google Shape;448;p61" descr=""/>
          <p:cNvPicPr/>
          <p:nvPr/>
        </p:nvPicPr>
        <p:blipFill>
          <a:blip r:embed="rId1"/>
          <a:stretch/>
        </p:blipFill>
        <p:spPr>
          <a:xfrm>
            <a:off x="152280" y="2383200"/>
            <a:ext cx="8667360" cy="3619080"/>
          </a:xfrm>
          <a:prstGeom prst="rect">
            <a:avLst/>
          </a:prstGeom>
          <a:ln>
            <a:noFill/>
          </a:ln>
        </p:spPr>
      </p:pic>
      <p:sp>
        <p:nvSpPr>
          <p:cNvPr id="351" name="CustomShape 3"/>
          <p:cNvSpPr/>
          <p:nvPr/>
        </p:nvSpPr>
        <p:spPr>
          <a:xfrm>
            <a:off x="603000" y="3464280"/>
            <a:ext cx="738540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454;p62" descr=""/>
          <p:cNvPicPr/>
          <p:nvPr/>
        </p:nvPicPr>
        <p:blipFill>
          <a:blip r:embed="rId1"/>
          <a:stretch/>
        </p:blipFill>
        <p:spPr>
          <a:xfrm>
            <a:off x="2967840" y="0"/>
            <a:ext cx="8032320" cy="6857640"/>
          </a:xfrm>
          <a:prstGeom prst="rect">
            <a:avLst/>
          </a:prstGeom>
          <a:ln>
            <a:noFill/>
          </a:ln>
        </p:spPr>
      </p:pic>
      <p:sp>
        <p:nvSpPr>
          <p:cNvPr id="353" name="TextShape 1"/>
          <p:cNvSpPr txBox="1"/>
          <p:nvPr/>
        </p:nvSpPr>
        <p:spPr>
          <a:xfrm>
            <a:off x="210960" y="1763640"/>
            <a:ext cx="2589120" cy="3758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Last, we want to: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Rerender the albums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Rerender albums data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782640" y="156024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 can put the render code in a helper method and call it: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6" name="Google Shape;462;p63" descr=""/>
          <p:cNvPicPr/>
          <p:nvPr/>
        </p:nvPicPr>
        <p:blipFill>
          <a:blip r:embed="rId2"/>
          <a:stretch/>
        </p:blipFill>
        <p:spPr>
          <a:xfrm>
            <a:off x="860760" y="2547360"/>
            <a:ext cx="5427000" cy="2185200"/>
          </a:xfrm>
          <a:prstGeom prst="rect">
            <a:avLst/>
          </a:prstGeom>
          <a:ln>
            <a:noFill/>
          </a:ln>
        </p:spPr>
      </p:pic>
      <p:pic>
        <p:nvPicPr>
          <p:cNvPr id="357" name="Google Shape;463;p63" descr=""/>
          <p:cNvPicPr/>
          <p:nvPr/>
        </p:nvPicPr>
        <p:blipFill>
          <a:blip r:embed="rId3"/>
          <a:srcRect l="0" t="42505" r="0" b="0"/>
          <a:stretch/>
        </p:blipFill>
        <p:spPr>
          <a:xfrm>
            <a:off x="900360" y="4732920"/>
            <a:ext cx="7342920" cy="198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782640" y="1602360"/>
            <a:ext cx="7578360" cy="5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Milestone 4: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4: Sort by year, asc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360" name="Google Shape;470;p64" descr=""/>
          <p:cNvPicPr/>
          <p:nvPr/>
        </p:nvPicPr>
        <p:blipFill>
          <a:blip r:embed="rId2"/>
          <a:stretch/>
        </p:blipFill>
        <p:spPr>
          <a:xfrm>
            <a:off x="948600" y="2274840"/>
            <a:ext cx="690228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5: Other buttons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919800" y="4032000"/>
            <a:ext cx="730368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Actually, the behavior is almost identical for each button, except the sort function...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935280" y="1712520"/>
            <a:ext cx="7578360" cy="655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Finally, let's implement the other two buttons: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1656000" y="2712600"/>
            <a:ext cx="5059440" cy="117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Add SortButton 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030840" y="364752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4176360" y="553140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4639320" y="392184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5"/>
          <p:cNvSpPr/>
          <p:nvPr/>
        </p:nvSpPr>
        <p:spPr>
          <a:xfrm>
            <a:off x="6218280" y="360684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6"/>
          <p:cNvSpPr/>
          <p:nvPr/>
        </p:nvSpPr>
        <p:spPr>
          <a:xfrm>
            <a:off x="350640" y="370296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7"/>
          <p:cNvSpPr/>
          <p:nvPr/>
        </p:nvSpPr>
        <p:spPr>
          <a:xfrm>
            <a:off x="1824120" y="407412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8"/>
          <p:cNvSpPr/>
          <p:nvPr/>
        </p:nvSpPr>
        <p:spPr>
          <a:xfrm>
            <a:off x="4251240" y="4518360"/>
            <a:ext cx="882000" cy="101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9"/>
          <p:cNvSpPr/>
          <p:nvPr/>
        </p:nvSpPr>
        <p:spPr>
          <a:xfrm>
            <a:off x="4639320" y="422640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TextShape 10"/>
          <p:cNvSpPr txBox="1"/>
          <p:nvPr/>
        </p:nvSpPr>
        <p:spPr>
          <a:xfrm>
            <a:off x="648000" y="1440000"/>
            <a:ext cx="7639200" cy="2552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add a SortButton 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App class will create 3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Each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will take a sorting function as a parameter.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75" name="CustomShape 11"/>
          <p:cNvSpPr/>
          <p:nvPr/>
        </p:nvSpPr>
        <p:spPr>
          <a:xfrm>
            <a:off x="1615680" y="5531400"/>
            <a:ext cx="221904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SortButton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12"/>
          <p:cNvSpPr/>
          <p:nvPr/>
        </p:nvSpPr>
        <p:spPr>
          <a:xfrm flipH="1">
            <a:off x="2722320" y="4518360"/>
            <a:ext cx="909720" cy="101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Add SortButton 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782640" y="15602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add and test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first…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9" name="Google Shape;501;p67" descr=""/>
          <p:cNvPicPr/>
          <p:nvPr/>
        </p:nvPicPr>
        <p:blipFill>
          <a:blip r:embed="rId2"/>
          <a:stretch/>
        </p:blipFill>
        <p:spPr>
          <a:xfrm>
            <a:off x="663120" y="2479680"/>
            <a:ext cx="7817400" cy="366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Sorting the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488040" y="349524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5096520" y="376920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4"/>
          <p:cNvSpPr/>
          <p:nvPr/>
        </p:nvSpPr>
        <p:spPr>
          <a:xfrm>
            <a:off x="6675480" y="345456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4" name="CustomShape 5"/>
          <p:cNvSpPr/>
          <p:nvPr/>
        </p:nvSpPr>
        <p:spPr>
          <a:xfrm>
            <a:off x="807840" y="355068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5" name="CustomShape 6"/>
          <p:cNvSpPr/>
          <p:nvPr/>
        </p:nvSpPr>
        <p:spPr>
          <a:xfrm>
            <a:off x="2281320" y="392184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7"/>
          <p:cNvSpPr/>
          <p:nvPr/>
        </p:nvSpPr>
        <p:spPr>
          <a:xfrm>
            <a:off x="5096520" y="407412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TextShape 8"/>
          <p:cNvSpPr txBox="1"/>
          <p:nvPr/>
        </p:nvSpPr>
        <p:spPr>
          <a:xfrm>
            <a:off x="721800" y="1468440"/>
            <a:ext cx="7639200" cy="1834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then when we click a sort button, we want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 to be sorted…  and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 are in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How do we communicate between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8" name="CustomShape 9"/>
          <p:cNvSpPr/>
          <p:nvPr/>
        </p:nvSpPr>
        <p:spPr>
          <a:xfrm>
            <a:off x="2072880" y="5379120"/>
            <a:ext cx="221904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9" name="CustomShape 10"/>
          <p:cNvSpPr/>
          <p:nvPr/>
        </p:nvSpPr>
        <p:spPr>
          <a:xfrm flipH="1">
            <a:off x="3346200" y="4366080"/>
            <a:ext cx="909720" cy="101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86e8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1"/>
          <p:cNvSpPr/>
          <p:nvPr/>
        </p:nvSpPr>
        <p:spPr>
          <a:xfrm rot="10800000">
            <a:off x="2072880" y="5805720"/>
            <a:ext cx="831600" cy="3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2"/>
          <p:cNvSpPr/>
          <p:nvPr/>
        </p:nvSpPr>
        <p:spPr>
          <a:xfrm>
            <a:off x="653040" y="5379120"/>
            <a:ext cx="666720" cy="742320"/>
          </a:xfrm>
          <a:prstGeom prst="irregularSeal2">
            <a:avLst/>
          </a:prstGeom>
          <a:solidFill>
            <a:srgbClr val="f1c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3"/>
          <p:cNvSpPr/>
          <p:nvPr/>
        </p:nvSpPr>
        <p:spPr>
          <a:xfrm>
            <a:off x="593280" y="6114600"/>
            <a:ext cx="14731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Click event!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93" name="TextShape 14"/>
          <p:cNvSpPr txBox="1"/>
          <p:nvPr/>
        </p:nvSpPr>
        <p:spPr>
          <a:xfrm>
            <a:off x="4298040" y="4597560"/>
            <a:ext cx="3102480" cy="154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you should sort yourself with my sorting function"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Sorting the albums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add an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onClickCallback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constructor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(or fire a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CustomEvent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396" name="Google Shape;526;p69" descr=""/>
          <p:cNvPicPr/>
          <p:nvPr/>
        </p:nvPicPr>
        <p:blipFill>
          <a:blip r:embed="rId1"/>
          <a:stretch/>
        </p:blipFill>
        <p:spPr>
          <a:xfrm>
            <a:off x="393120" y="2619000"/>
            <a:ext cx="8206920" cy="40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Sorting the albums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195840" y="2562480"/>
            <a:ext cx="2486520" cy="3552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constructing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pass it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_sortAlbums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399" name="Google Shape;533;p70" descr=""/>
          <p:cNvPicPr/>
          <p:nvPr/>
        </p:nvPicPr>
        <p:blipFill>
          <a:blip r:embed="rId1"/>
          <a:stretch/>
        </p:blipFill>
        <p:spPr>
          <a:xfrm>
            <a:off x="2938680" y="1560240"/>
            <a:ext cx="5772960" cy="512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782640" y="1602360"/>
            <a:ext cx="7578360" cy="5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Milestone 5: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page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5: Completed!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02" name="Google Shape;540;p71" descr=""/>
          <p:cNvPicPr/>
          <p:nvPr/>
        </p:nvPicPr>
        <p:blipFill>
          <a:blip r:embed="rId3"/>
          <a:stretch/>
        </p:blipFill>
        <p:spPr>
          <a:xfrm>
            <a:off x="948600" y="2274840"/>
            <a:ext cx="690228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782640" y="1560240"/>
            <a:ext cx="7578360" cy="498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Function to load resources in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pathToResource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onResponse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onResourceReady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onResponse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2"/>
              </a:rPr>
              <a:t>response.text()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from this function to get the resource as a string in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onResourceReady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onResourceReady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Gets the resource as a parameter when it's ready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Querying REST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First: Servers again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Servers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782640" y="1560240"/>
            <a:ext cx="6391440" cy="305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Sometimes when you type a URL in your browser, the URL is a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path to a file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on the internet: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Your browser connects to the host address and requests the given file over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web server software (e.g. Apache) grabs that file from the server's local file system, and sends back its contents to you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7" name="Google Shape;557;p74" descr=""/>
          <p:cNvPicPr/>
          <p:nvPr/>
        </p:nvPicPr>
        <p:blipFill>
          <a:blip r:embed="rId1"/>
          <a:stretch/>
        </p:blipFill>
        <p:spPr>
          <a:xfrm>
            <a:off x="6686640" y="216216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408" name="CustomShape 3"/>
          <p:cNvSpPr/>
          <p:nvPr/>
        </p:nvSpPr>
        <p:spPr>
          <a:xfrm>
            <a:off x="782640" y="4507560"/>
            <a:ext cx="7578360" cy="21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HTTP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Hypertext Transfer Protocol, the protocol for sending files and messages through the web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HTTP methods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782640" y="1560240"/>
            <a:ext cx="7578360" cy="4785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Methods: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set of commands understood by a web server and sent from a browser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request/retrieve data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request sent by the browser automatically whenever you navigate to a URL!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POST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send/submit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PUT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upload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PATCH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updates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DELETE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delete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More HTTP methods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3137400" y="998640"/>
            <a:ext cx="26989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type a URL in the address bar and hit "enter"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12" name="Google Shape;570;p76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943560" y="2678040"/>
            <a:ext cx="1801800" cy="2319120"/>
          </a:xfrm>
          <a:prstGeom prst="rect">
            <a:avLst/>
          </a:prstGeom>
          <a:ln>
            <a:noFill/>
          </a:ln>
        </p:spPr>
      </p:pic>
      <p:sp>
        <p:nvSpPr>
          <p:cNvPr id="413" name="CustomShape 2"/>
          <p:cNvSpPr/>
          <p:nvPr/>
        </p:nvSpPr>
        <p:spPr>
          <a:xfrm flipH="1" rot="10800000">
            <a:off x="3436560" y="4401000"/>
            <a:ext cx="1205280" cy="110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14" name="Google Shape;572;p76" descr=""/>
          <p:cNvPicPr/>
          <p:nvPr/>
        </p:nvPicPr>
        <p:blipFill>
          <a:blip r:embed="rId2"/>
          <a:stretch/>
        </p:blipFill>
        <p:spPr>
          <a:xfrm>
            <a:off x="3494520" y="2502360"/>
            <a:ext cx="5505480" cy="382608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415" name="CustomShape 3"/>
          <p:cNvSpPr/>
          <p:nvPr/>
        </p:nvSpPr>
        <p:spPr>
          <a:xfrm>
            <a:off x="4688280" y="245196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http://140.123.95.192/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578;p77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417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18" name="Google Shape;580;p77" descr=""/>
          <p:cNvPicPr/>
          <p:nvPr/>
        </p:nvPicPr>
        <p:blipFill>
          <a:blip r:embed="rId2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19" name="Google Shape;581;p77" descr=""/>
          <p:cNvPicPr/>
          <p:nvPr/>
        </p:nvPicPr>
        <p:blipFill>
          <a:blip r:embed="rId3"/>
          <a:stretch/>
        </p:blipFill>
        <p:spPr>
          <a:xfrm>
            <a:off x="6867000" y="104688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420" name="TextShape 2"/>
          <p:cNvSpPr txBox="1"/>
          <p:nvPr/>
        </p:nvSpPr>
        <p:spPr>
          <a:xfrm>
            <a:off x="843120" y="1142640"/>
            <a:ext cx="441504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Browser sends an HTTP GET request saying "Please GET me the index.html file at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https://fullstackccu.github.io/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5350680" y="190080"/>
            <a:ext cx="37929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http://140.123.95.192/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22" name="CustomShape 4"/>
          <p:cNvSpPr/>
          <p:nvPr/>
        </p:nvSpPr>
        <p:spPr>
          <a:xfrm>
            <a:off x="4838400" y="1963800"/>
            <a:ext cx="1491840" cy="12056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6"/>
          <p:cNvSpPr/>
          <p:nvPr/>
        </p:nvSpPr>
        <p:spPr>
          <a:xfrm flipH="1" rot="10800000">
            <a:off x="7266600" y="2179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7"/>
          <p:cNvSpPr/>
          <p:nvPr/>
        </p:nvSpPr>
        <p:spPr>
          <a:xfrm>
            <a:off x="900360" y="529056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Warning: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Somewhat inaccurate,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massive hand-waving begins now.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this Quora answer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slightly more detailed/accurate handwaving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592;p78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427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28" name="Google Shape;594;p78" descr=""/>
          <p:cNvPicPr/>
          <p:nvPr/>
        </p:nvPicPr>
        <p:blipFill>
          <a:blip r:embed="rId2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29" name="Google Shape;595;p78" descr=""/>
          <p:cNvPicPr/>
          <p:nvPr/>
        </p:nvPicPr>
        <p:blipFill>
          <a:blip r:embed="rId3"/>
          <a:stretch/>
        </p:blipFill>
        <p:spPr>
          <a:xfrm>
            <a:off x="6867000" y="104688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430" name="TextShape 2"/>
          <p:cNvSpPr txBox="1"/>
          <p:nvPr/>
        </p:nvSpPr>
        <p:spPr>
          <a:xfrm>
            <a:off x="4985280" y="4159440"/>
            <a:ext cx="41587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Assuming all goes well, the server responds by sending the HTML file through the internet back to the browser to display.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5350680" y="190080"/>
            <a:ext cx="37929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http://140.123.95.192/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6"/>
          <p:cNvSpPr/>
          <p:nvPr/>
        </p:nvSpPr>
        <p:spPr>
          <a:xfrm flipH="1" rot="10800000">
            <a:off x="7266600" y="2179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7"/>
          <p:cNvSpPr/>
          <p:nvPr/>
        </p:nvSpPr>
        <p:spPr>
          <a:xfrm flipH="1">
            <a:off x="6221880" y="185004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8"/>
          <p:cNvSpPr/>
          <p:nvPr/>
        </p:nvSpPr>
        <p:spPr>
          <a:xfrm flipH="1">
            <a:off x="4095000" y="312336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37" name="Google Shape;603;p78" descr=""/>
          <p:cNvPicPr/>
          <p:nvPr/>
        </p:nvPicPr>
        <p:blipFill>
          <a:blip r:embed="rId4"/>
          <a:stretch/>
        </p:blipFill>
        <p:spPr>
          <a:xfrm>
            <a:off x="4716720" y="3331440"/>
            <a:ext cx="633600" cy="63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Servers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782640" y="1560240"/>
            <a:ext cx="6391440" cy="305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Sometimes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when you type a URL in your browser, the URL is a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path to a file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on the internet: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Your browser connects to the host address and requests the given file over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web server software (e.g. Apache) grabs that file from the server's local file system, and sends back its contents to you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0" name="Google Shape;610;p79" descr=""/>
          <p:cNvPicPr/>
          <p:nvPr/>
        </p:nvPicPr>
        <p:blipFill>
          <a:blip r:embed="rId1"/>
          <a:stretch/>
        </p:blipFill>
        <p:spPr>
          <a:xfrm>
            <a:off x="6610320" y="216216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441" name="CustomShape 3"/>
          <p:cNvSpPr/>
          <p:nvPr/>
        </p:nvSpPr>
        <p:spPr>
          <a:xfrm>
            <a:off x="782640" y="4507560"/>
            <a:ext cx="7578360" cy="21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that's not always the case.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Web Services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782640" y="1560240"/>
            <a:ext cx="5954400" cy="4604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Other times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when you type a URL into your browser, the URL represents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 API endpoint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and not a path to a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That 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web server does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grab a file from the local file system, and the URL is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specifying where a file is located.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Rather, the URL represents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parameterized request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and the web server dynamically generates a response to that request.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44" name="Google Shape;618;p80" descr=""/>
          <p:cNvPicPr/>
          <p:nvPr/>
        </p:nvPicPr>
        <p:blipFill>
          <a:blip r:embed="rId1"/>
          <a:stretch/>
        </p:blipFill>
        <p:spPr>
          <a:xfrm>
            <a:off x="6610320" y="2467080"/>
            <a:ext cx="2533320" cy="253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API endpoint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437040" y="1733400"/>
            <a:ext cx="8591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Look at the URL for this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Google slide deck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https://docs.google.com/</a:t>
            </a:r>
            <a:r>
              <a:rPr b="0" lang="en-US" sz="24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presentation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cc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1ohtGeZP2Pb2LnBm8d7O-_UNkNjNLkHO3lMQszZ7EJ3Y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782640" y="1550520"/>
            <a:ext cx="7578360" cy="526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onTextReady(text)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// do something with text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onResponse(response)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return response.text();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fetch('images.txt')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onResponse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onTextReady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API endpoint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437040" y="3315960"/>
            <a:ext cx="8455320" cy="315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presentation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Tells the server that we are requesting a doc of type "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presentation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cc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1ohtGeZP2Pb2LnBm8d7O-_UNkNjNLkHO3lMQszZ7EJ3Y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Tells the server to request a doc ("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") with the document id of "</a:t>
            </a:r>
            <a:r>
              <a:rPr b="0" lang="en-US" sz="24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1ohtGeZP2Pb2LnBm8d7O-_UNkNjNLkHO3lMQszZ7EJ3Y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432000" y="1728000"/>
            <a:ext cx="8591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Look at the URL for this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Google slide deck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https://docs.google.com/</a:t>
            </a:r>
            <a:r>
              <a:rPr b="0" lang="en-US" sz="24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presentation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cc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1ohtGeZP2Pb2LnBm8d7O-_UNkNjNLkHO3lMQszZ7EJ3Y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RESTful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RESTful API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URL-based API that has these properties: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as 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request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HTTP Methods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GET, PUT, POST, DELETE,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to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base URL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also known as an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with a specified 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MIME/content type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such as HTML, CSS, JavaScript, plaintext, JSON,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RESTful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782640" y="1560240"/>
            <a:ext cx="7578360" cy="535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Almost every website on the internet uses RESTful URLs / RESTful APIs to handle requests to its servers.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Notable alternatives to REST: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GraphQL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Used by Facebook since 2012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Open-sourced by Facebook since 2015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Still early but some big clients: GitHub, Pinterest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Falcor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Netflix's REST alternative, introduced ~2015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Probably cool but never hear of anyone using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Doesn't even have a Wikipedia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REST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3rd-Party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782640" y="1560240"/>
            <a:ext cx="77932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Many websites expose REST APIs to outside developers. These are often called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3rd-party API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s" or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Developer APIs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Examples: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Giphy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GitHub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Hoards of Google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Facebook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Instagram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Twitter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etc...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4853520" y="3346200"/>
            <a:ext cx="3722760" cy="21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Try Googling "&lt;product name&gt; API" to see if one exists for a given company!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59" name="TextShape 2"/>
          <p:cNvSpPr txBox="1"/>
          <p:nvPr/>
        </p:nvSpPr>
        <p:spPr>
          <a:xfrm>
            <a:off x="782640" y="1560240"/>
            <a:ext cx="7578360" cy="700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Spotify has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REST API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external developers (i.e. people who aren't Spotify employees) can query: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60" name="Google Shape;662;p87" descr=""/>
          <p:cNvPicPr/>
          <p:nvPr/>
        </p:nvPicPr>
        <p:blipFill>
          <a:blip r:embed="rId2"/>
          <a:stretch/>
        </p:blipFill>
        <p:spPr>
          <a:xfrm>
            <a:off x="782640" y="2594520"/>
            <a:ext cx="7746840" cy="409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782640" y="1560240"/>
            <a:ext cx="7578360" cy="213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REST API structure (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details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Base URL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method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query is: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https://api.spotify.com/v1/albums/</a:t>
            </a:r>
            <a:r>
              <a:rPr b="1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&lt;spotify_id&gt;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returns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JSON data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about the album that's requested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782640" y="1560240"/>
            <a:ext cx="7578360" cy="700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we had Spotify Album ID 0sNOF9WDwhWunNAHPD3Baj, how would we make a GET request for the album information?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TextShape 3"/>
          <p:cNvSpPr txBox="1"/>
          <p:nvPr/>
        </p:nvSpPr>
        <p:spPr>
          <a:xfrm>
            <a:off x="782640" y="3160440"/>
            <a:ext cx="7578360" cy="213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REST API structure (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details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Base URL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method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query is: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https://api.spotify.com/v1/albums/</a:t>
            </a:r>
            <a:r>
              <a:rPr b="1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&lt;spotify_id&gt;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returns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JSON data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about the album that's requested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GET request: Browse to URL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Loading a URL in a browser issues an HTTP GET request for that resource.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if we just piece together this URL: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https://api.spotify.com/v1/albums/</a:t>
            </a:r>
            <a:r>
              <a:rPr b="1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&lt;spotify_id&gt;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Album ID: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0sNOF9WDwhWunNAHPD3Baj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 URL: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https://api.spotify.com/v1/albums/0sNOF9WDwhWunNAHPD3Baj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click on the link, you see it returns a JSON object.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GET request: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782640" y="1560240"/>
            <a:ext cx="7578360" cy="1951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Actually,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API also issues an HTTP GET request by default.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if we do: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70" name="TextShape 3"/>
          <p:cNvSpPr txBox="1"/>
          <p:nvPr/>
        </p:nvSpPr>
        <p:spPr>
          <a:xfrm>
            <a:off x="288000" y="3062160"/>
            <a:ext cx="8073000" cy="1617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https://api.spotify.com/v1/albums/0sNOF9WDwhWunNAHPD3Baj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 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{...}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.then(onTextReady);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TextShape 4"/>
          <p:cNvSpPr txBox="1"/>
          <p:nvPr/>
        </p:nvSpPr>
        <p:spPr>
          <a:xfrm>
            <a:off x="782640" y="5065560"/>
            <a:ext cx="7578360" cy="1475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...we can load the JSON data as a JavaScript object, as we did with our .json files!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demo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Completed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782640" y="1557720"/>
            <a:ext cx="7235640" cy="5088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onTextReady(text)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urls = text.split('\n');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for (const url of urls)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image = document.createElement('img');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image.src = url;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document.body.append(image);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onResponse(response)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return response.text();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fetch('images.txt')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.then(onTextReady);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Header to fetch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1296000" y="1110240"/>
            <a:ext cx="748800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https://developer.spotify.com/console/get-search-item/?q=tania+bowra&amp;type=artist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TextShape 3"/>
          <p:cNvSpPr txBox="1"/>
          <p:nvPr/>
        </p:nvSpPr>
        <p:spPr>
          <a:xfrm>
            <a:off x="262080" y="1944000"/>
            <a:ext cx="3625920" cy="475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curl -X </a:t>
            </a:r>
            <a:r>
              <a:rPr b="0" lang="en-US" sz="18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"GET"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 "https://api.spotify.com/v1/search?q=tania%20bowra&amp;type=artist" </a:t>
            </a:r>
            <a:r>
              <a:rPr b="0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-H "Accept: 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 </a:t>
            </a:r>
            <a:r>
              <a:rPr b="0" lang="en-US" sz="18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-H "Content-Type: 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 </a:t>
            </a:r>
            <a:r>
              <a:rPr b="0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-H "Authorization: Bearer BQC5d8HVSbS0ZXcumz9VwyzvUmsSOEigs6-y4fyzEODyKP1scF5oiQZzLqetcsOSRT9fB1Wo61VuTexIVIfli711LlKCihZBl_xqjoiknTUkulfhwUi3j0JwsZWGnSZ7GBxelQvIbXEbNQM5Z-VDMbmK8_fDtHx696e3peyJyKcVOW1W6B8"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;Nimbus Mono L"/>
              <a:ea typeface="Courier New;Nimbus Mono L"/>
            </a:endParaRPr>
          </a:p>
        </p:txBody>
      </p:sp>
      <p:sp>
        <p:nvSpPr>
          <p:cNvPr id="475" name="TextShape 4"/>
          <p:cNvSpPr txBox="1"/>
          <p:nvPr/>
        </p:nvSpPr>
        <p:spPr>
          <a:xfrm>
            <a:off x="4104000" y="1670400"/>
            <a:ext cx="4680000" cy="495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4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fetch(SPOTIFY_PATH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query,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{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method: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"GET"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headers: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"Accept": "application/json"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</a:t>
            </a:r>
            <a:r>
              <a:rPr b="0" lang="en-US" sz="18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"Content-Type": "application/json"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</a:t>
            </a:r>
            <a:r>
              <a:rPr b="0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"Authorization": "Bearer BQC5d8HVSbS0ZXcumz9VwyzvUmsSOEigs6-y4fyzEODyKP1scF5oiQZzLqetcsOSRT9fB1Wo61VuTexIVIfli711LlKCihZBl_xqjoiknTUkulfhwUi3j0JwsZWGnSZ7GBxelQvIbXEbNQM5Z-VDMbmK8_fDtHx696e3peyJyKcVOW1W6B8"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.then(</a:t>
            </a:r>
            <a:r>
              <a:rPr b="1" lang="en-US" sz="1800" spc="-1" strike="noStrike">
                <a:solidFill>
                  <a:srgbClr val="7f005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._onResponse)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.then(</a:t>
            </a:r>
            <a:r>
              <a:rPr b="1" lang="en-US" sz="1800" spc="-1" strike="noStrike">
                <a:solidFill>
                  <a:srgbClr val="7f005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._onJsonReady);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Album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782640" y="1560240"/>
            <a:ext cx="7578360" cy="140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write a web page that asks the user to enter an artist's name, then displays the albums of that artist, as provided by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Spotify Search API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live demo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78" name="Google Shape;698;p92" descr=""/>
          <p:cNvPicPr/>
          <p:nvPr/>
        </p:nvPicPr>
        <p:blipFill>
          <a:blip r:embed="rId3"/>
          <a:stretch/>
        </p:blipFill>
        <p:spPr>
          <a:xfrm>
            <a:off x="2952000" y="3354120"/>
            <a:ext cx="4596840" cy="298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Spotify search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80" name="TextShape 2"/>
          <p:cNvSpPr txBox="1"/>
          <p:nvPr/>
        </p:nvSpPr>
        <p:spPr>
          <a:xfrm>
            <a:off x="782640" y="1560240"/>
            <a:ext cx="77029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Spotify Search URL: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https://api.spotify.com/v1/search?type=album&amp;q=</a:t>
            </a:r>
            <a:r>
              <a:rPr b="1" i="1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E.g.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3"/>
              </a:rPr>
              <a:t>https://api.spotify.com/v1/search?type=album&amp;q=</a:t>
            </a: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beyonce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Hey, what's that at the end of the URL?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456840">
              <a:lnSpc>
                <a:spcPct val="115000"/>
              </a:lnSpc>
              <a:buClr>
                <a:srgbClr val="434343"/>
              </a:buClr>
              <a:buFont typeface="Consolas"/>
              <a:buChar char="-"/>
            </a:pP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?type=album&amp;q=beyonce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Query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pass parameters to HTTP GET requests by adding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 parameters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the URL: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?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type</a:t>
            </a:r>
            <a:r>
              <a:rPr b="0" lang="en-US" sz="36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=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&amp;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</a:t>
            </a:r>
            <a:r>
              <a:rPr b="0" lang="en-US" sz="36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=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beyonce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Defined as key-value pairs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param</a:t>
            </a:r>
            <a:r>
              <a:rPr b="1" lang="en-US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=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value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first query parameter starts with a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Subsequent query parameters start with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&amp;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Reminder: HTML elements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84" name="Google Shape;716;p95" descr=""/>
          <p:cNvPicPr/>
          <p:nvPr/>
        </p:nvPicPr>
        <p:blipFill>
          <a:blip r:embed="rId1"/>
          <a:stretch/>
        </p:blipFill>
        <p:spPr>
          <a:xfrm>
            <a:off x="860760" y="2265120"/>
            <a:ext cx="7295760" cy="799920"/>
          </a:xfrm>
          <a:prstGeom prst="rect">
            <a:avLst/>
          </a:prstGeom>
          <a:ln>
            <a:noFill/>
          </a:ln>
        </p:spPr>
      </p:pic>
      <p:sp>
        <p:nvSpPr>
          <p:cNvPr id="485" name="TextShape 2"/>
          <p:cNvSpPr txBox="1"/>
          <p:nvPr/>
        </p:nvSpPr>
        <p:spPr>
          <a:xfrm>
            <a:off x="858960" y="1788840"/>
            <a:ext cx="75783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Single-line text input: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858960" y="3434040"/>
            <a:ext cx="6931440" cy="30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JavaScript, you can read and set the input text via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inputElement.value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 other input types: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Textarea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Checkbox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860760" y="3255840"/>
            <a:ext cx="693144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What if you want the form to submit after you click "enter"?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89" name="Google Shape;725;p96" descr=""/>
          <p:cNvPicPr/>
          <p:nvPr/>
        </p:nvPicPr>
        <p:blipFill>
          <a:blip r:embed="rId1"/>
          <a:srcRect l="0" t="10679" r="29025" b="87377"/>
          <a:stretch/>
        </p:blipFill>
        <p:spPr>
          <a:xfrm>
            <a:off x="210960" y="2004840"/>
            <a:ext cx="8362800" cy="76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Wrap your input elements in a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&lt;form&gt;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92" name="Google Shape;732;p97" descr=""/>
          <p:cNvPicPr/>
          <p:nvPr/>
        </p:nvPicPr>
        <p:blipFill>
          <a:blip r:embed="rId1"/>
          <a:srcRect l="0" t="0" r="0" b="4769"/>
          <a:stretch/>
        </p:blipFill>
        <p:spPr>
          <a:xfrm>
            <a:off x="881280" y="2366280"/>
            <a:ext cx="6838560" cy="1657800"/>
          </a:xfrm>
          <a:prstGeom prst="rect">
            <a:avLst/>
          </a:prstGeom>
          <a:ln>
            <a:noFill/>
          </a:ln>
        </p:spPr>
      </p:pic>
      <p:sp>
        <p:nvSpPr>
          <p:cNvPr id="493" name="TextShape 3"/>
          <p:cNvSpPr txBox="1"/>
          <p:nvPr/>
        </p:nvSpPr>
        <p:spPr>
          <a:xfrm>
            <a:off x="881280" y="4455720"/>
            <a:ext cx="7578360" cy="1657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should also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&lt;input type="submit"&gt;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instead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the reason on the next slide...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9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Listen for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'submit'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event on the form element: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6" name="Google Shape;740;p98" descr=""/>
          <p:cNvPicPr/>
          <p:nvPr/>
        </p:nvPicPr>
        <p:blipFill>
          <a:blip r:embed="rId1"/>
          <a:stretch/>
        </p:blipFill>
        <p:spPr>
          <a:xfrm>
            <a:off x="552600" y="2266920"/>
            <a:ext cx="8038800" cy="1104480"/>
          </a:xfrm>
          <a:prstGeom prst="rect">
            <a:avLst/>
          </a:prstGeom>
          <a:ln>
            <a:noFill/>
          </a:ln>
        </p:spPr>
      </p:pic>
      <p:sp>
        <p:nvSpPr>
          <p:cNvPr id="497" name="TextShape 3"/>
          <p:cNvSpPr txBox="1"/>
          <p:nvPr/>
        </p:nvSpPr>
        <p:spPr>
          <a:xfrm>
            <a:off x="782640" y="346536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why you want to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&lt;input type="submit"&gt;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instead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-- the 'submit' event will fire on click for but not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99" name="TextShape 2"/>
          <p:cNvSpPr txBox="1"/>
          <p:nvPr/>
        </p:nvSpPr>
        <p:spPr>
          <a:xfrm>
            <a:off x="782640" y="15602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3.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Prevent the default action before handling the event through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event.preventDefault()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TextShape 3"/>
          <p:cNvSpPr txBox="1"/>
          <p:nvPr/>
        </p:nvSpPr>
        <p:spPr>
          <a:xfrm>
            <a:off x="782640" y="5560920"/>
            <a:ext cx="7578360" cy="125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page will refresh on submit unless you explicitly prevent it.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501" name="Google Shape;749;p99" descr=""/>
          <p:cNvPicPr/>
          <p:nvPr/>
        </p:nvPicPr>
        <p:blipFill>
          <a:blip r:embed="rId1"/>
          <a:stretch/>
        </p:blipFill>
        <p:spPr>
          <a:xfrm>
            <a:off x="1293480" y="2756160"/>
            <a:ext cx="6556680" cy="280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Album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782640" y="1560240"/>
            <a:ext cx="7578360" cy="140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Solution: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Demo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504" name="Google Shape;756;p100" descr=""/>
          <p:cNvPicPr/>
          <p:nvPr/>
        </p:nvPicPr>
        <p:blipFill>
          <a:blip r:embed="rId2"/>
          <a:stretch/>
        </p:blipFill>
        <p:spPr>
          <a:xfrm>
            <a:off x="1614600" y="2537280"/>
            <a:ext cx="6056640" cy="39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Completed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782640" y="1557720"/>
            <a:ext cx="7235640" cy="5088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onTextReady(text)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urls = text.split('\n');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for (const url of urls)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image = new Image();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image.src = url;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document.body.append(image);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onResponse(response)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return response.text();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fetch('images.txt')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.then(onTextReady);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5878440" y="3481920"/>
            <a:ext cx="2893320" cy="16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Live 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2019-05-08T23:43:05Z</dcterms:modified>
  <cp:revision>38</cp:revision>
  <dc:subject/>
  <dc:title/>
</cp:coreProperties>
</file>